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628555-1C7B-1C4F-A1EB-DF4F3B13C8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A82B335-D091-DC46-972B-65207C9AA0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A6375E9-1184-9D40-984E-D8D878E9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A3F2A3-36DB-3141-846C-A5EE61D26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20F009-AD76-AD47-9A28-5F17AFCB3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0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D5B270-A439-414F-AA74-FCA98DC7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084ADA6-25E4-F54E-9624-6BFBF193E2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065B52C-E088-484F-89E2-6DFF8B8B4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2D494CE-76C7-344C-BC1F-F12618685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3CECFEF-8A4F-254D-B344-E74C7B23A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15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B58AEA4-9AA1-B047-AA1F-1ACBF6FBE2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7029C68-74BD-214E-96D5-D805B0A0A5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1CFE4C-A3D7-B642-AAF4-65B61CFF0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70FC3C6-8B81-A54B-8818-FCE4C68FF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D5D963-0FCF-EC4D-8C71-906C1F135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1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9AF2151-FF81-F24F-A4FC-A2FB9349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F1C220-4809-7E42-B71C-0F8201EED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E5BEC7-739E-5343-BB3A-8859BC8B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92A82CF-4C6B-A64A-A000-4AA42221C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009852C-2B47-D540-813F-044EF9B8C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9418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8935ED-E566-D54A-B085-3A2D81570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6BC75E-CF94-2746-80A3-E5E460809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46A3AA8-69C5-F442-B724-C1A390CE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FF1AF1-D4B7-1540-8E06-3E7664A8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036CAC-B449-9246-AAF6-5BD819EB7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881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83670E4-ADE2-434A-B3E6-3FD66173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5760A3-1166-F14B-A1BA-66A3282D2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462B320-378F-B44F-B001-81F188184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33299A-3D67-6244-8E0A-1C24C1F2B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24DAF10-2053-5E4E-B29D-6C468CC4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579C8FD-1309-C44B-96CD-1C3E9D0D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187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F81293-54FA-2E4A-A06E-D2029BEB5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35CC0BF-2BD4-5B4B-A507-BD6E67AA2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3182E5-ACEA-1E40-9E70-487C51F91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B1EA51A-21AD-6D48-8876-61E02C9A4B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45E406C-71A2-BA4A-B158-F549C4065A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C139211-C0EE-4E46-8B17-99712F9A6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447F2EC5-E6E3-FC49-8A25-CAE44DEB1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D31ACF5-8111-AF47-BB0D-323065821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0124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1865A1-829D-2249-BD3F-6593D11C1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1D3B1A6-E017-C04F-884D-EB1B60C56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040577-FDAF-8A46-BB75-868741D4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52A38F3A-E107-CD40-99FF-D9A2CBD59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7589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0BAA561F-648C-0F4C-93A6-A42952F1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CFE7929-0F27-3A46-99B1-EC0E4B22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469BF99-3996-3541-BAC8-8E105152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34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9F336D-55A5-0744-9C4F-6D92A58E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EED4B9-2413-3146-B94B-6E4C4F898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0BF99DA-CAFD-5A4B-8D25-2B64D6B69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90A3622-7C41-AD46-931E-BEE8A82C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73A83B3-5AE6-4E44-BA43-74A2CEAC9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88C6D3-F214-9744-9265-22A11D209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305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E3F4A28-794C-E14D-8D92-488841BF4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5346F15-0727-7349-9AB4-E27EA96B52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F916500-7F96-6B47-9244-93D3C05FF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2C9B7C9-8D8A-C34D-BE82-694EB1FA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135F6C1-A8C7-A249-9178-70CD0B71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338378C-08CA-8443-8A68-F0C4C396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371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E19CEA5-DA7A-0B46-B49C-461F4DFCC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A2A44E1-DCD5-5040-AC8D-6A708AE8F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8A9DD7B-4E71-9540-95EA-E619C6FEDC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40CB-5021-3F49-93C3-5AD16EEDBB8E}" type="datetimeFigureOut">
              <a:rPr lang="tr-TR" smtClean="0"/>
              <a:t>27.11.2018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5D157BA-130F-6147-925D-137B76B14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B3F2235-B6EF-0F43-9A33-B0DCD99E6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05B78-ABE1-BD4E-A48B-D92CA35DB66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193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397C8E-AFAA-3D4E-AC84-28B11D2B8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Tanzimat 1. Dönem Şiiri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4AC098-9ACD-804F-8507-9D89C2C66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Şinasi</a:t>
            </a:r>
          </a:p>
          <a:p>
            <a:r>
              <a:rPr lang="tr-TR" dirty="0"/>
              <a:t>Namık Kemal</a:t>
            </a:r>
          </a:p>
          <a:p>
            <a:r>
              <a:rPr lang="tr-TR" dirty="0"/>
              <a:t>Ziya Paşa</a:t>
            </a:r>
          </a:p>
        </p:txBody>
      </p:sp>
    </p:spTree>
    <p:extLst>
      <p:ext uri="{BB962C8B-B14F-4D97-AF65-F5344CB8AC3E}">
        <p14:creationId xmlns:p14="http://schemas.microsoft.com/office/powerpoint/2010/main" val="294302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2D9446F-C2E4-8C42-A540-C0643CCD7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Tanzimat 1. Dönem Şiirinin Özellikleri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A5567F-3BBA-A943-8817-ED99A41C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Şiir içeriğine ilk kez yeni kavramlar girmiştir.(hak, hürriyet, eşitlik, adalet…)</a:t>
            </a:r>
          </a:p>
          <a:p>
            <a:r>
              <a:rPr lang="tr-TR" dirty="0"/>
              <a:t>“Toplum için sanat” anlayışı vardır.</a:t>
            </a:r>
          </a:p>
          <a:p>
            <a:r>
              <a:rPr lang="tr-TR" dirty="0"/>
              <a:t>Aruz ölçüsü kullanılmıştır.</a:t>
            </a:r>
          </a:p>
          <a:p>
            <a:r>
              <a:rPr lang="tr-TR" dirty="0"/>
              <a:t>Nazım birimi genellikle beyittir.</a:t>
            </a:r>
          </a:p>
          <a:p>
            <a:r>
              <a:rPr lang="tr-TR" dirty="0"/>
              <a:t>Dil sadeleştirilmek istenmiş ancak çok başarılı olunmamıştır.</a:t>
            </a:r>
          </a:p>
          <a:p>
            <a:r>
              <a:rPr lang="tr-TR" dirty="0"/>
              <a:t>Parça güzelliği yerine bütün güzelliği amaçlanmıştır.</a:t>
            </a:r>
          </a:p>
          <a:p>
            <a:r>
              <a:rPr lang="tr-TR" dirty="0"/>
              <a:t>Şiirde ilk kez noktalama işaretleri ve başlık bu dönemde kullanılmıştır.</a:t>
            </a:r>
          </a:p>
          <a:p>
            <a:r>
              <a:rPr lang="tr-TR" dirty="0"/>
              <a:t>Daha çok klasisizm ve romantizm akımlarının etkisi görülür.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8494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64589A8-9C4E-C64A-9439-9CC574108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Sanatçıların şiir türündeki eserleri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9E10FF7-382A-9D4D-9C9F-A789053BA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Şinasi: </a:t>
            </a:r>
            <a:r>
              <a:rPr lang="tr-TR" dirty="0" err="1"/>
              <a:t>Müntehabat-ı</a:t>
            </a:r>
            <a:r>
              <a:rPr lang="tr-TR" dirty="0"/>
              <a:t> </a:t>
            </a:r>
            <a:r>
              <a:rPr lang="tr-TR" dirty="0" err="1"/>
              <a:t>Eşar</a:t>
            </a:r>
            <a:endParaRPr lang="tr-TR" dirty="0"/>
          </a:p>
          <a:p>
            <a:r>
              <a:rPr lang="tr-TR" dirty="0"/>
              <a:t>Namık Kemal: Hürriyet Kasidesi, Vaveyla</a:t>
            </a:r>
          </a:p>
          <a:p>
            <a:r>
              <a:rPr lang="tr-TR" dirty="0"/>
              <a:t>Ziya Paşa: </a:t>
            </a:r>
            <a:r>
              <a:rPr lang="tr-TR" dirty="0" err="1"/>
              <a:t>Zafername</a:t>
            </a:r>
            <a:r>
              <a:rPr lang="tr-TR" dirty="0"/>
              <a:t>, Terkib-i Bend, Terci-i Bend, </a:t>
            </a:r>
            <a:r>
              <a:rPr lang="tr-TR" dirty="0" err="1"/>
              <a:t>Eş’ar-ı</a:t>
            </a:r>
            <a:r>
              <a:rPr lang="tr-TR" dirty="0"/>
              <a:t> Ziya, Harabat</a:t>
            </a:r>
          </a:p>
        </p:txBody>
      </p:sp>
    </p:spTree>
    <p:extLst>
      <p:ext uri="{BB962C8B-B14F-4D97-AF65-F5344CB8AC3E}">
        <p14:creationId xmlns:p14="http://schemas.microsoft.com/office/powerpoint/2010/main" val="4245460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6D17C88-1B0B-E649-973D-BC5137E1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Tanzimat Sanatçılarının Görselleri</a:t>
            </a:r>
            <a:br>
              <a:rPr lang="tr-TR" dirty="0"/>
            </a:br>
            <a:endParaRPr lang="tr-TR" dirty="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9F2DEC43-BCB0-3D48-B017-D85855938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358" y="2192640"/>
            <a:ext cx="329565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955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Ekran Gösterisi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Office Teması</vt:lpstr>
      <vt:lpstr>Tanzimat 1. Dönem Şiiri</vt:lpstr>
      <vt:lpstr>Tanzimat 1. Dönem Şiirinin Özellikleri</vt:lpstr>
      <vt:lpstr>Sanatçıların şiir türündeki eserleri</vt:lpstr>
      <vt:lpstr>Tanzimat Sanatçılarının Görselleri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Tanzimat 1. Dönem Şiiri</dc:title>
  <dc:creator>dilan sevimli</dc:creator>
  <cp:lastModifiedBy>dilan sevimli</cp:lastModifiedBy>
  <cp:revision>1</cp:revision>
  <dcterms:created xsi:type="dcterms:W3CDTF">2018-11-27T20:00:43Z</dcterms:created>
  <dcterms:modified xsi:type="dcterms:W3CDTF">2018-11-27T20:19:08Z</dcterms:modified>
</cp:coreProperties>
</file>